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4B3A-1E3A-4823-8D3F-D35CDC3C92A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074F-E8E1-4057-BB3F-F7D5106D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2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4B3A-1E3A-4823-8D3F-D35CDC3C92A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074F-E8E1-4057-BB3F-F7D5106D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4B3A-1E3A-4823-8D3F-D35CDC3C92A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074F-E8E1-4057-BB3F-F7D5106D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8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4B3A-1E3A-4823-8D3F-D35CDC3C92A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074F-E8E1-4057-BB3F-F7D5106D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3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4B3A-1E3A-4823-8D3F-D35CDC3C92A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074F-E8E1-4057-BB3F-F7D5106D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4B3A-1E3A-4823-8D3F-D35CDC3C92A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074F-E8E1-4057-BB3F-F7D5106D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5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4B3A-1E3A-4823-8D3F-D35CDC3C92A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074F-E8E1-4057-BB3F-F7D5106D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9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4B3A-1E3A-4823-8D3F-D35CDC3C92A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074F-E8E1-4057-BB3F-F7D5106D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0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4B3A-1E3A-4823-8D3F-D35CDC3C92A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074F-E8E1-4057-BB3F-F7D5106D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4B3A-1E3A-4823-8D3F-D35CDC3C92A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074F-E8E1-4057-BB3F-F7D5106D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0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4B3A-1E3A-4823-8D3F-D35CDC3C92A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074F-E8E1-4057-BB3F-F7D5106D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44B3A-1E3A-4823-8D3F-D35CDC3C92A2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1074F-E8E1-4057-BB3F-F7D5106D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7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 Section 2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colonies in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27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17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John White</a:t>
            </a:r>
            <a:r>
              <a:rPr lang="en-US" dirty="0" smtClean="0"/>
              <a:t>=governor of Roanoke=Virginia Dare (first English child born in New World)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905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2286000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191000"/>
            <a:ext cx="668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Virginia Company</a:t>
            </a:r>
            <a:r>
              <a:rPr lang="en-US" dirty="0" smtClean="0"/>
              <a:t>=Jamestown= </a:t>
            </a:r>
            <a:r>
              <a:rPr lang="en-US" u="sng" dirty="0" smtClean="0"/>
              <a:t>Godspeed, Susan Constant, Discovery</a:t>
            </a:r>
            <a:endParaRPr lang="en-US" u="sng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0332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55" y="4848225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24400"/>
            <a:ext cx="2038350" cy="203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4472708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501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634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John Smith</a:t>
            </a:r>
            <a:r>
              <a:rPr lang="en-US" dirty="0" smtClean="0"/>
              <a:t>=leader of Jamestown=“you don’t work, you don’t eat’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676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429000"/>
            <a:ext cx="888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</a:t>
            </a:r>
            <a:r>
              <a:rPr lang="en-US" u="sng" dirty="0" smtClean="0"/>
              <a:t>tarving time</a:t>
            </a:r>
            <a:r>
              <a:rPr lang="en-US" dirty="0" smtClean="0"/>
              <a:t>=</a:t>
            </a:r>
            <a:r>
              <a:rPr lang="en-US" u="sng" dirty="0" smtClean="0"/>
              <a:t> </a:t>
            </a:r>
            <a:r>
              <a:rPr lang="en-US" dirty="0" smtClean="0"/>
              <a:t>people went through =ate dogs, cats, horses, tree bark, roots, people, shoes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476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99190"/>
            <a:ext cx="2356006" cy="280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6" y="3944504"/>
            <a:ext cx="2466975" cy="276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2" y="914401"/>
            <a:ext cx="27146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914400"/>
            <a:ext cx="3124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57200"/>
            <a:ext cx="8589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Thomas Dale</a:t>
            </a:r>
            <a:r>
              <a:rPr lang="en-US" dirty="0" smtClean="0"/>
              <a:t>=Jamestown survives=</a:t>
            </a:r>
            <a:r>
              <a:rPr lang="en-US" b="1" dirty="0" smtClean="0"/>
              <a:t>private cultivation</a:t>
            </a:r>
            <a:r>
              <a:rPr lang="en-US" dirty="0" smtClean="0"/>
              <a:t>=plant your garden, donate 1 month</a:t>
            </a:r>
          </a:p>
          <a:p>
            <a:r>
              <a:rPr lang="en-US" dirty="0" smtClean="0"/>
              <a:t> of corn to colony</a:t>
            </a:r>
          </a:p>
          <a:p>
            <a:endParaRPr lang="en-US" dirty="0"/>
          </a:p>
          <a:p>
            <a:r>
              <a:rPr lang="en-US" u="sng" dirty="0" smtClean="0"/>
              <a:t>John Rolfe</a:t>
            </a:r>
            <a:r>
              <a:rPr lang="en-US" dirty="0" smtClean="0"/>
              <a:t>=tobacco=first successful </a:t>
            </a:r>
            <a:r>
              <a:rPr lang="en-US" b="1" dirty="0" smtClean="0"/>
              <a:t>cash</a:t>
            </a:r>
            <a:r>
              <a:rPr lang="en-US" dirty="0" smtClean="0"/>
              <a:t> crop, married </a:t>
            </a:r>
            <a:r>
              <a:rPr lang="en-US" b="1" dirty="0" smtClean="0"/>
              <a:t>Pocahontas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36220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828800"/>
            <a:ext cx="274796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25050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9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20436"/>
            <a:ext cx="516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House of Burgesses</a:t>
            </a:r>
            <a:r>
              <a:rPr lang="en-US" dirty="0" smtClean="0"/>
              <a:t>=first elected assembly of Virginia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2819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3124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334000"/>
            <a:ext cx="7068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was the first time the colonists had the right to VOTE and ELECT their</a:t>
            </a:r>
          </a:p>
          <a:p>
            <a:r>
              <a:rPr lang="en-US" dirty="0" smtClean="0"/>
              <a:t>officials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66722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get more people to come to the New World they started the 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err="1" smtClean="0"/>
              <a:t>Headright</a:t>
            </a:r>
            <a:r>
              <a:rPr lang="en-US" u="sng" dirty="0" smtClean="0"/>
              <a:t> System</a:t>
            </a:r>
            <a:r>
              <a:rPr lang="en-US" dirty="0" smtClean="0"/>
              <a:t>=get 50 acres of land for every person you bring to New World</a:t>
            </a:r>
          </a:p>
          <a:p>
            <a:endParaRPr lang="en-US" dirty="0"/>
          </a:p>
          <a:p>
            <a:r>
              <a:rPr lang="en-US" u="sng" dirty="0" smtClean="0"/>
              <a:t>Royal Colony</a:t>
            </a:r>
            <a:r>
              <a:rPr lang="en-US" dirty="0" smtClean="0"/>
              <a:t>=run by king/queen</a:t>
            </a:r>
          </a:p>
          <a:p>
            <a:endParaRPr lang="en-US" dirty="0"/>
          </a:p>
          <a:p>
            <a:r>
              <a:rPr lang="en-US" u="sng" dirty="0" smtClean="0"/>
              <a:t>Lord Baltimore</a:t>
            </a:r>
            <a:r>
              <a:rPr lang="en-US" dirty="0" smtClean="0"/>
              <a:t>=est. Maryland for Catholics</a:t>
            </a:r>
          </a:p>
          <a:p>
            <a:endParaRPr lang="en-US" dirty="0"/>
          </a:p>
          <a:p>
            <a:r>
              <a:rPr lang="en-US" u="sng" dirty="0" smtClean="0"/>
              <a:t>Proprietary Colony</a:t>
            </a:r>
            <a:r>
              <a:rPr lang="en-US" dirty="0" smtClean="0"/>
              <a:t>=run by a person</a:t>
            </a:r>
          </a:p>
          <a:p>
            <a:endParaRPr lang="en-US" dirty="0"/>
          </a:p>
          <a:p>
            <a:r>
              <a:rPr lang="en-US" u="sng" dirty="0" smtClean="0"/>
              <a:t>Company Colony</a:t>
            </a:r>
            <a:r>
              <a:rPr lang="en-US" dirty="0" smtClean="0"/>
              <a:t>=run by a company of investors</a:t>
            </a:r>
          </a:p>
          <a:p>
            <a:endParaRPr lang="en-US" dirty="0"/>
          </a:p>
          <a:p>
            <a:r>
              <a:rPr lang="en-US" u="sng" dirty="0" smtClean="0"/>
              <a:t>Pocahontas</a:t>
            </a:r>
            <a:r>
              <a:rPr lang="en-US" dirty="0" smtClean="0"/>
              <a:t>=princess of Powhatan tribe, married John Rolfe</a:t>
            </a:r>
          </a:p>
          <a:p>
            <a:endParaRPr lang="en-US" dirty="0"/>
          </a:p>
          <a:p>
            <a:r>
              <a:rPr lang="en-US" u="sng" dirty="0" smtClean="0"/>
              <a:t>Compass ros</a:t>
            </a:r>
            <a:r>
              <a:rPr lang="en-US" u="sng" dirty="0"/>
              <a:t>e</a:t>
            </a:r>
            <a:r>
              <a:rPr lang="en-US" dirty="0" smtClean="0"/>
              <a:t>=cardinal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84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270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Jamestown</a:t>
            </a:r>
            <a:r>
              <a:rPr lang="en-US" dirty="0" smtClean="0"/>
              <a:t> = the first </a:t>
            </a:r>
            <a:r>
              <a:rPr lang="en-US" b="1" dirty="0" smtClean="0"/>
              <a:t>successful English </a:t>
            </a:r>
            <a:r>
              <a:rPr lang="en-US" dirty="0" smtClean="0"/>
              <a:t>colony in the New World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4038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3810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John Cabot </a:t>
            </a:r>
            <a:r>
              <a:rPr lang="en-US" dirty="0" smtClean="0"/>
              <a:t> =King Henry VIII sent him to explore= Nova Scotia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980" y="1219200"/>
            <a:ext cx="334442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26479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9600"/>
            <a:ext cx="18288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79332"/>
            <a:ext cx="2514599" cy="238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3274" y="3810000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Newfoundland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8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6996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While others were exploring, </a:t>
            </a:r>
            <a:r>
              <a:rPr lang="en-US" b="1" u="sng" dirty="0" smtClean="0"/>
              <a:t>Martin Luther </a:t>
            </a:r>
            <a:r>
              <a:rPr lang="en-US" dirty="0" smtClean="0"/>
              <a:t>a German monk was writing </a:t>
            </a:r>
          </a:p>
          <a:p>
            <a:r>
              <a:rPr lang="en-US" dirty="0" smtClean="0"/>
              <a:t>95 thesis as to what was wrong with the Catholic Church</a:t>
            </a:r>
          </a:p>
          <a:p>
            <a:r>
              <a:rPr lang="en-US" dirty="0" smtClean="0"/>
              <a:t>He started the </a:t>
            </a:r>
            <a:r>
              <a:rPr lang="en-US" u="sng" dirty="0" smtClean="0"/>
              <a:t>Protest</a:t>
            </a:r>
            <a:r>
              <a:rPr lang="en-US" dirty="0" smtClean="0"/>
              <a:t>ant </a:t>
            </a:r>
            <a:r>
              <a:rPr lang="en-US" u="sng" dirty="0" smtClean="0"/>
              <a:t>Reform</a:t>
            </a:r>
            <a:r>
              <a:rPr lang="en-US" dirty="0" smtClean="0"/>
              <a:t>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057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66900"/>
            <a:ext cx="15811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47825"/>
            <a:ext cx="16287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181600"/>
            <a:ext cx="825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Protestant reformation </a:t>
            </a:r>
            <a:r>
              <a:rPr lang="en-US" dirty="0" smtClean="0"/>
              <a:t>= protested and wanted to reform the Catholic </a:t>
            </a:r>
            <a:r>
              <a:rPr lang="en-US" dirty="0"/>
              <a:t>C</a:t>
            </a:r>
            <a:r>
              <a:rPr lang="en-US" dirty="0" smtClean="0"/>
              <a:t>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3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93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John Calvin</a:t>
            </a:r>
            <a:r>
              <a:rPr lang="en-US" dirty="0" smtClean="0"/>
              <a:t>=People in the church should select their ministers not the king or Pope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362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2286000"/>
            <a:ext cx="461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the beginning of </a:t>
            </a:r>
            <a:r>
              <a:rPr lang="en-US" u="sng" dirty="0" smtClean="0"/>
              <a:t>FREEDOM OF RELIGION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792051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8873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King Henry VIII  (England</a:t>
            </a:r>
            <a:r>
              <a:rPr lang="en-US" dirty="0" smtClean="0"/>
              <a:t>) wants a divorce. He asks the Pope to grant him one. The king </a:t>
            </a:r>
            <a:r>
              <a:rPr lang="en-US" dirty="0" smtClean="0"/>
              <a:t>is married </a:t>
            </a:r>
            <a:r>
              <a:rPr lang="en-US" dirty="0"/>
              <a:t>to Catherine whose uncle was the King of Spain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he grants it, it could mean war between Spain and England</a:t>
            </a:r>
          </a:p>
          <a:p>
            <a:r>
              <a:rPr lang="en-US" dirty="0"/>
              <a:t>King Henry VIII will start his own </a:t>
            </a:r>
            <a:r>
              <a:rPr lang="en-US" dirty="0" smtClean="0"/>
              <a:t>church=</a:t>
            </a:r>
            <a:r>
              <a:rPr lang="en-US" u="sng" dirty="0" smtClean="0"/>
              <a:t>The </a:t>
            </a:r>
            <a:r>
              <a:rPr lang="en-US" u="sng" dirty="0"/>
              <a:t>Church of England or Anglican </a:t>
            </a:r>
            <a:r>
              <a:rPr lang="en-US" u="sng" dirty="0" smtClean="0"/>
              <a:t>Church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16287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17240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1"/>
            <a:ext cx="1943100" cy="265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00" y="2667001"/>
            <a:ext cx="2799700" cy="263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99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6756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Puritans</a:t>
            </a:r>
            <a:r>
              <a:rPr lang="en-US" dirty="0" smtClean="0"/>
              <a:t>=left England=purify church</a:t>
            </a:r>
          </a:p>
          <a:p>
            <a:endParaRPr lang="en-US" dirty="0"/>
          </a:p>
          <a:p>
            <a:r>
              <a:rPr lang="en-US" u="sng" dirty="0" smtClean="0"/>
              <a:t>James I</a:t>
            </a:r>
            <a:r>
              <a:rPr lang="en-US" dirty="0" smtClean="0"/>
              <a:t>= new king of England &amp; Protestant =“if you don’t like it=leave”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0" y="1981200"/>
            <a:ext cx="401550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2438400" cy="368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486400"/>
            <a:ext cx="4556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Puritans leave and become </a:t>
            </a:r>
            <a:r>
              <a:rPr lang="en-US" b="1" dirty="0" smtClean="0"/>
              <a:t>SEPARATISTS</a:t>
            </a:r>
          </a:p>
          <a:p>
            <a:r>
              <a:rPr lang="en-US" dirty="0" smtClean="0"/>
              <a:t>When they return they will be called </a:t>
            </a:r>
            <a:r>
              <a:rPr lang="en-US" b="1" dirty="0" smtClean="0"/>
              <a:t>PILGRIMS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4344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656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Tenant farmers</a:t>
            </a:r>
            <a:r>
              <a:rPr lang="en-US" dirty="0" smtClean="0"/>
              <a:t>=rented land for farming=told to leave so owners could raise </a:t>
            </a:r>
            <a:r>
              <a:rPr lang="en-US" b="1" dirty="0" smtClean="0"/>
              <a:t>sheep</a:t>
            </a:r>
          </a:p>
          <a:p>
            <a:endParaRPr lang="en-US" dirty="0"/>
          </a:p>
          <a:p>
            <a:r>
              <a:rPr lang="en-US" dirty="0" smtClean="0"/>
              <a:t>Owners ENCLOSED (fenced in) land</a:t>
            </a:r>
          </a:p>
          <a:p>
            <a:endParaRPr lang="en-US" dirty="0"/>
          </a:p>
          <a:p>
            <a:r>
              <a:rPr lang="en-US" dirty="0" smtClean="0"/>
              <a:t>People formed companies=</a:t>
            </a:r>
            <a:r>
              <a:rPr lang="en-US" u="sng" dirty="0" smtClean="0"/>
              <a:t>joint-stock companies </a:t>
            </a:r>
            <a:r>
              <a:rPr lang="en-US" dirty="0" smtClean="0"/>
              <a:t>&amp; bought ships to come to New </a:t>
            </a:r>
          </a:p>
          <a:p>
            <a:r>
              <a:rPr lang="en-US" dirty="0" smtClean="0"/>
              <a:t>World</a:t>
            </a:r>
          </a:p>
          <a:p>
            <a:endParaRPr lang="en-US" dirty="0"/>
          </a:p>
          <a:p>
            <a:r>
              <a:rPr lang="en-US" u="sng" dirty="0" smtClean="0"/>
              <a:t>Privateers</a:t>
            </a:r>
            <a:r>
              <a:rPr lang="en-US" dirty="0" smtClean="0"/>
              <a:t>=privately owned ships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" y="4076699"/>
            <a:ext cx="29622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07" y="4038600"/>
            <a:ext cx="2743200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35224"/>
            <a:ext cx="2971800" cy="24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21336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700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00" y="664957"/>
            <a:ext cx="74131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Sir </a:t>
            </a:r>
            <a:r>
              <a:rPr lang="en-US" u="sng" dirty="0"/>
              <a:t>H</a:t>
            </a:r>
            <a:r>
              <a:rPr lang="en-US" u="sng" dirty="0" smtClean="0"/>
              <a:t>umphrey Gilbert</a:t>
            </a:r>
            <a:r>
              <a:rPr lang="en-US" dirty="0" smtClean="0"/>
              <a:t>=</a:t>
            </a:r>
            <a:r>
              <a:rPr lang="en-US" u="sng" dirty="0" smtClean="0"/>
              <a:t>charter</a:t>
            </a:r>
            <a:r>
              <a:rPr lang="en-US" dirty="0" smtClean="0"/>
              <a:t>=permission to explore and claim land= Drowns</a:t>
            </a:r>
          </a:p>
          <a:p>
            <a:endParaRPr lang="en-US" dirty="0"/>
          </a:p>
          <a:p>
            <a:r>
              <a:rPr lang="en-US" u="sng" dirty="0" smtClean="0"/>
              <a:t>Sir Walter Raleigh</a:t>
            </a:r>
            <a:r>
              <a:rPr lang="en-US" dirty="0" smtClean="0"/>
              <a:t>=explores Roanoke=Lost Colony</a:t>
            </a:r>
          </a:p>
          <a:p>
            <a:endParaRPr lang="en-US" dirty="0"/>
          </a:p>
          <a:p>
            <a:r>
              <a:rPr lang="en-US" u="sng" dirty="0" smtClean="0"/>
              <a:t>Roanoke</a:t>
            </a:r>
            <a:r>
              <a:rPr lang="en-US" dirty="0" smtClean="0"/>
              <a:t>=CRO=</a:t>
            </a:r>
            <a:r>
              <a:rPr lang="en-US" dirty="0" err="1" smtClean="0"/>
              <a:t>Croatoans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23812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240478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88145"/>
            <a:ext cx="28575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538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21822"/>
            <a:ext cx="2381250" cy="284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21822"/>
            <a:ext cx="2514600" cy="238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3717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3581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0387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399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Chapter 2 Section 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Section 2</dc:title>
  <dc:creator>user</dc:creator>
  <cp:lastModifiedBy>user</cp:lastModifiedBy>
  <cp:revision>13</cp:revision>
  <dcterms:created xsi:type="dcterms:W3CDTF">2012-08-29T12:20:15Z</dcterms:created>
  <dcterms:modified xsi:type="dcterms:W3CDTF">2012-08-30T12:40:22Z</dcterms:modified>
</cp:coreProperties>
</file>