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0" r:id="rId6"/>
    <p:sldId id="258" r:id="rId7"/>
    <p:sldId id="259" r:id="rId8"/>
    <p:sldId id="269" r:id="rId9"/>
    <p:sldId id="261" r:id="rId10"/>
    <p:sldId id="27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1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5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36E3-E402-4C3A-824F-948CD0EE343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F9D5-96E8-4167-BE36-8048D995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1" u="sng" dirty="0" err="1" smtClean="0"/>
              <a:t>Hernan</a:t>
            </a:r>
            <a:r>
              <a:rPr lang="en-US" sz="1800" b="1" i="1" u="sng" dirty="0" smtClean="0"/>
              <a:t> </a:t>
            </a:r>
            <a:r>
              <a:rPr lang="en-US" sz="1800" b="1" i="1" u="sng" dirty="0"/>
              <a:t>C</a:t>
            </a:r>
            <a:r>
              <a:rPr lang="en-US" sz="1800" b="1" i="1" u="sng" dirty="0" smtClean="0"/>
              <a:t>ortes</a:t>
            </a:r>
            <a:endParaRPr lang="en-US" sz="18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1700" b="1" dirty="0" smtClean="0">
                <a:latin typeface="Arial Black" pitchFamily="34" charset="0"/>
              </a:rPr>
              <a:t>Conquering the Aztecs</a:t>
            </a:r>
          </a:p>
          <a:p>
            <a:pPr algn="ctr"/>
            <a:endParaRPr lang="en-US" sz="1400" b="1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1. Smallpox killed laborers (slaves=Indians) in Cuba</a:t>
            </a:r>
          </a:p>
          <a:p>
            <a:pPr algn="l"/>
            <a:endParaRPr lang="en-US" sz="1400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2. Cortez sent to </a:t>
            </a:r>
            <a:r>
              <a:rPr lang="en-US" sz="1400" dirty="0">
                <a:latin typeface="Arial Black" pitchFamily="34" charset="0"/>
              </a:rPr>
              <a:t>Y</a:t>
            </a:r>
            <a:r>
              <a:rPr lang="en-US" sz="1400" dirty="0" smtClean="0">
                <a:latin typeface="Arial Black" pitchFamily="34" charset="0"/>
              </a:rPr>
              <a:t>ucatan Peninsula to get more</a:t>
            </a:r>
          </a:p>
          <a:p>
            <a:pPr algn="l"/>
            <a:endParaRPr lang="en-US" sz="1400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3. Spanish soldiers (conquistadors) fight Indians and advantages are:</a:t>
            </a:r>
          </a:p>
          <a:p>
            <a:pPr algn="l"/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smtClean="0">
                <a:latin typeface="Arial Black" pitchFamily="34" charset="0"/>
              </a:rPr>
              <a:t>    a. weapons b. soldiers in armor  c. interpreter d. allies  e. disease  f. horses g. god</a:t>
            </a:r>
          </a:p>
          <a:p>
            <a:pPr algn="l"/>
            <a:endParaRPr lang="en-US" sz="1400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4. Quetzalcoatl=former god of Aztecs</a:t>
            </a:r>
          </a:p>
          <a:p>
            <a:pPr algn="l"/>
            <a:endParaRPr lang="en-US" sz="1400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5. Montezuma= leader of Aztec=sacrifice=blood given to Cortes</a:t>
            </a:r>
          </a:p>
          <a:p>
            <a:pPr algn="l"/>
            <a:endParaRPr lang="en-US" sz="1400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6. Tenochtitlan=capital of Aztec=center of city =</a:t>
            </a:r>
            <a:r>
              <a:rPr lang="en-US" sz="1400" dirty="0" err="1" smtClean="0">
                <a:latin typeface="Arial Black" pitchFamily="34" charset="0"/>
              </a:rPr>
              <a:t>tzompantli</a:t>
            </a:r>
            <a:r>
              <a:rPr lang="en-US" sz="1400" dirty="0" smtClean="0">
                <a:latin typeface="Arial Black" pitchFamily="34" charset="0"/>
              </a:rPr>
              <a:t>=human skulls</a:t>
            </a:r>
          </a:p>
          <a:p>
            <a:pPr algn="l"/>
            <a:endParaRPr lang="en-US" sz="1400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7. Cortes orders all statues of Aztecs to be replaced by Virgin Mary and Christian crosses</a:t>
            </a:r>
          </a:p>
          <a:p>
            <a:pPr algn="l"/>
            <a:endParaRPr lang="en-US" sz="1400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8. Battle between Cortes and </a:t>
            </a:r>
            <a:r>
              <a:rPr lang="en-US" sz="1400" dirty="0" err="1" smtClean="0">
                <a:latin typeface="Arial Black" pitchFamily="34" charset="0"/>
              </a:rPr>
              <a:t>Montzemuma</a:t>
            </a:r>
            <a:r>
              <a:rPr lang="en-US" sz="1400" dirty="0" smtClean="0">
                <a:latin typeface="Arial Black" pitchFamily="34" charset="0"/>
              </a:rPr>
              <a:t>=Montezuma dead=4,000 Aztecs dead and 450 </a:t>
            </a:r>
            <a:r>
              <a:rPr lang="en-US" sz="1400" dirty="0" err="1" smtClean="0">
                <a:latin typeface="Arial Black" pitchFamily="34" charset="0"/>
              </a:rPr>
              <a:t>Spainiards</a:t>
            </a:r>
            <a:r>
              <a:rPr lang="en-US" sz="1400" dirty="0" smtClean="0">
                <a:latin typeface="Arial Black" pitchFamily="34" charset="0"/>
              </a:rPr>
              <a:t>=Sad Night or </a:t>
            </a:r>
            <a:r>
              <a:rPr lang="en-US" sz="1400" dirty="0" err="1" smtClean="0">
                <a:latin typeface="Arial Black" pitchFamily="34" charset="0"/>
              </a:rPr>
              <a:t>Noche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trist</a:t>
            </a:r>
            <a:endParaRPr lang="en-US" sz="1400" dirty="0" smtClean="0">
              <a:latin typeface="Arial Black" pitchFamily="34" charset="0"/>
            </a:endParaRPr>
          </a:p>
          <a:p>
            <a:pPr algn="l"/>
            <a:endParaRPr lang="en-US" sz="1400" dirty="0" smtClean="0">
              <a:latin typeface="Arial Black" pitchFamily="34" charset="0"/>
            </a:endParaRPr>
          </a:p>
          <a:p>
            <a:pPr algn="l"/>
            <a:r>
              <a:rPr lang="en-US" sz="1400" dirty="0" smtClean="0">
                <a:latin typeface="Arial Black" pitchFamily="34" charset="0"/>
              </a:rPr>
              <a:t>9. Smallpox breaks out and kills millions of Aztecs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36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69" y="1447800"/>
            <a:ext cx="50657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8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New France E X P A N D 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1. </a:t>
            </a:r>
            <a:r>
              <a:rPr lang="en-US" sz="1600" dirty="0"/>
              <a:t>K</a:t>
            </a:r>
            <a:r>
              <a:rPr lang="en-US" sz="1600" dirty="0" smtClean="0"/>
              <a:t>ing Louis XIV makes New France a royal colony</a:t>
            </a:r>
          </a:p>
          <a:p>
            <a:endParaRPr lang="en-US" sz="1600" dirty="0" smtClean="0"/>
          </a:p>
          <a:p>
            <a:r>
              <a:rPr lang="en-US" sz="1600" dirty="0" smtClean="0"/>
              <a:t>2. To help populate=Sent 900 women over to colony=under 16 (woman), man under 20=royal gift, parents with 10 children = $</a:t>
            </a:r>
          </a:p>
          <a:p>
            <a:endParaRPr lang="en-US" sz="1600" dirty="0" smtClean="0"/>
          </a:p>
          <a:p>
            <a:r>
              <a:rPr lang="en-US" sz="1600" dirty="0" smtClean="0"/>
              <a:t>3. Louis Joliet and Jacques= Mississippi River down to Arkansas River</a:t>
            </a:r>
          </a:p>
          <a:p>
            <a:endParaRPr lang="en-US" sz="1600" dirty="0" smtClean="0"/>
          </a:p>
          <a:p>
            <a:r>
              <a:rPr lang="en-US" sz="1600" dirty="0" smtClean="0"/>
              <a:t>4. Rene” La Salle=followed Mississippi down to gulf=claimed for King Louis=Louisiana</a:t>
            </a:r>
          </a:p>
          <a:p>
            <a:endParaRPr lang="en-US" sz="1600" dirty="0" smtClean="0"/>
          </a:p>
          <a:p>
            <a:r>
              <a:rPr lang="en-US" sz="1600" dirty="0" smtClean="0"/>
              <a:t>5. France will settle Mobile and New Orleans= </a:t>
            </a:r>
            <a:r>
              <a:rPr lang="en-US" sz="1600" dirty="0" err="1" smtClean="0"/>
              <a:t>planatations</a:t>
            </a:r>
            <a:r>
              <a:rPr lang="en-US" sz="1600" dirty="0" smtClean="0"/>
              <a:t>=slaves</a:t>
            </a:r>
          </a:p>
          <a:p>
            <a:endParaRPr lang="en-US" sz="1600" dirty="0" smtClean="0"/>
          </a:p>
          <a:p>
            <a:r>
              <a:rPr lang="en-US" sz="1600" dirty="0" smtClean="0"/>
              <a:t>6. France will settle St. Augustine=first permanent town established by Europeans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061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0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55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9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6096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0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78658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rlv.zcache.com/st_augustine_1_poster-p228981826991061216trma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9" y="838200"/>
            <a:ext cx="3810000" cy="492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8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6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03" y="838200"/>
            <a:ext cx="5714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8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0700" y="762000"/>
            <a:ext cx="5562600" cy="54864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39624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3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09600"/>
            <a:ext cx="5486400" cy="55626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66" y="685800"/>
            <a:ext cx="46481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8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New Spain E X P A N D 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 smtClean="0"/>
              <a:t>1. Tenochtitlan rebuilt and now Mexico</a:t>
            </a:r>
          </a:p>
          <a:p>
            <a:endParaRPr lang="en-US" sz="1400" dirty="0" smtClean="0"/>
          </a:p>
          <a:p>
            <a:r>
              <a:rPr lang="en-US" sz="1400" dirty="0" smtClean="0"/>
              <a:t>2. All territory Spain claims will be called New Spain</a:t>
            </a:r>
          </a:p>
          <a:p>
            <a:endParaRPr lang="en-US" sz="1400" dirty="0" smtClean="0"/>
          </a:p>
          <a:p>
            <a:r>
              <a:rPr lang="en-US" sz="1400" dirty="0" smtClean="0"/>
              <a:t>3. </a:t>
            </a:r>
            <a:r>
              <a:rPr lang="en-US" sz="1400" dirty="0"/>
              <a:t> </a:t>
            </a:r>
            <a:r>
              <a:rPr lang="en-US" sz="1400" dirty="0" smtClean="0"/>
              <a:t>Incas conquered by </a:t>
            </a:r>
            <a:r>
              <a:rPr lang="en-US" sz="1400" dirty="0" err="1" smtClean="0"/>
              <a:t>Pizzaro</a:t>
            </a:r>
            <a:r>
              <a:rPr lang="en-US" sz="1400" dirty="0" smtClean="0"/>
              <a:t>=he takes  ruler (Atahualpa ) captive and kills him (Atahualpa offered a bible and throws it  to the ground)</a:t>
            </a:r>
          </a:p>
          <a:p>
            <a:endParaRPr lang="en-US" sz="1400" dirty="0" smtClean="0"/>
          </a:p>
          <a:p>
            <a:r>
              <a:rPr lang="en-US" sz="1400" dirty="0" smtClean="0"/>
              <a:t>4. </a:t>
            </a:r>
            <a:r>
              <a:rPr lang="en-US" sz="1400" dirty="0" err="1" smtClean="0"/>
              <a:t>Panfilo</a:t>
            </a:r>
            <a:r>
              <a:rPr lang="en-US" sz="1400" dirty="0" smtClean="0"/>
              <a:t> Narvaez=looking for city of gold (Seven cities of Cibola)=fable=find TX</a:t>
            </a:r>
          </a:p>
          <a:p>
            <a:endParaRPr lang="en-US" sz="1400" dirty="0" smtClean="0"/>
          </a:p>
          <a:p>
            <a:r>
              <a:rPr lang="en-US" sz="1400" dirty="0" smtClean="0"/>
              <a:t>5. Francisco Coronado=shaggy cows= buffalo</a:t>
            </a:r>
          </a:p>
          <a:p>
            <a:endParaRPr lang="en-US" sz="1400" dirty="0" smtClean="0"/>
          </a:p>
          <a:p>
            <a:r>
              <a:rPr lang="en-US" sz="1400" dirty="0" smtClean="0"/>
              <a:t>6. </a:t>
            </a:r>
            <a:r>
              <a:rPr lang="en-US" sz="1400" dirty="0" err="1" smtClean="0"/>
              <a:t>Hernan</a:t>
            </a:r>
            <a:r>
              <a:rPr lang="en-US" sz="1400" dirty="0" smtClean="0"/>
              <a:t> de Soto= explored Southeast=</a:t>
            </a:r>
            <a:r>
              <a:rPr lang="en-US" sz="1400" dirty="0" err="1" smtClean="0"/>
              <a:t>DeSoto</a:t>
            </a:r>
            <a:r>
              <a:rPr lang="en-US" sz="1400" dirty="0" smtClean="0"/>
              <a:t> Caverns= buried in mouth of Mississippi</a:t>
            </a:r>
          </a:p>
          <a:p>
            <a:endParaRPr lang="en-US" sz="1400" dirty="0" smtClean="0"/>
          </a:p>
          <a:p>
            <a:r>
              <a:rPr lang="en-US" sz="1400" dirty="0" smtClean="0"/>
              <a:t>7. Spanish give northern territory new name=New Mexico and capital was </a:t>
            </a:r>
            <a:r>
              <a:rPr lang="en-US" sz="1400" dirty="0" err="1" smtClean="0"/>
              <a:t>Sante</a:t>
            </a:r>
            <a:r>
              <a:rPr lang="en-US" sz="1400" dirty="0" smtClean="0"/>
              <a:t> Fe</a:t>
            </a:r>
          </a:p>
          <a:p>
            <a:endParaRPr lang="en-US" sz="1400" dirty="0" smtClean="0"/>
          </a:p>
          <a:p>
            <a:r>
              <a:rPr lang="en-US" sz="1400" dirty="0" smtClean="0"/>
              <a:t>8. Catholic Church began colonizing area to convert  Indians</a:t>
            </a:r>
          </a:p>
          <a:p>
            <a:endParaRPr lang="en-US" sz="1400" dirty="0" smtClean="0"/>
          </a:p>
          <a:p>
            <a:r>
              <a:rPr lang="en-US" sz="1400" dirty="0" smtClean="0"/>
              <a:t>9. Missions were built and were linked by El Camino Real or Royal highway</a:t>
            </a:r>
          </a:p>
          <a:p>
            <a:endParaRPr lang="en-US" sz="1400" dirty="0" smtClean="0"/>
          </a:p>
          <a:p>
            <a:r>
              <a:rPr lang="en-US" sz="1400" dirty="0" smtClean="0"/>
              <a:t>10. Some priests beat Indians who disobeyed or cut off noses</a:t>
            </a:r>
          </a:p>
          <a:p>
            <a:endParaRPr lang="en-US" sz="1400" dirty="0" smtClean="0"/>
          </a:p>
          <a:p>
            <a:r>
              <a:rPr lang="en-US" sz="1400" dirty="0" smtClean="0"/>
              <a:t>11. Pope’ leads a rebellion against </a:t>
            </a:r>
            <a:r>
              <a:rPr lang="en-US" sz="1400" dirty="0" smtClean="0"/>
              <a:t>Spaniards </a:t>
            </a:r>
            <a:endParaRPr lang="en-US" sz="14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817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Spanish American Society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7768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1. Conquistadors= hidalgos=low ranking nobles=Spanish soldiers=conquer Indians</a:t>
            </a:r>
          </a:p>
          <a:p>
            <a:endParaRPr lang="en-US" sz="1400" dirty="0" smtClean="0"/>
          </a:p>
          <a:p>
            <a:r>
              <a:rPr lang="en-US" sz="1400" dirty="0" smtClean="0"/>
              <a:t>2. Cortes rewards men with villages under the </a:t>
            </a:r>
            <a:r>
              <a:rPr lang="en-US" sz="1400" dirty="0" err="1" smtClean="0"/>
              <a:t>encomienda</a:t>
            </a:r>
            <a:r>
              <a:rPr lang="en-US" sz="1400" dirty="0" smtClean="0"/>
              <a:t> system=  (1) Indians work and find gold or pay gold</a:t>
            </a:r>
          </a:p>
          <a:p>
            <a:pPr marL="0" indent="0">
              <a:buNone/>
            </a:pPr>
            <a:r>
              <a:rPr lang="en-US" sz="1400" dirty="0" smtClean="0"/>
              <a:t>               (2) Protect and Christianize=Spanish  part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      3.  Spain’s Social class= (1) </a:t>
            </a:r>
            <a:r>
              <a:rPr lang="en-US" sz="1400" dirty="0" err="1" smtClean="0"/>
              <a:t>Peninsulares</a:t>
            </a:r>
            <a:r>
              <a:rPr lang="en-US" sz="1400" dirty="0" smtClean="0"/>
              <a:t> , born in Spain    (2) </a:t>
            </a:r>
            <a:r>
              <a:rPr lang="en-US" sz="1400" dirty="0" err="1" smtClean="0"/>
              <a:t>Criollos</a:t>
            </a:r>
            <a:r>
              <a:rPr lang="en-US" sz="1400" dirty="0" smtClean="0"/>
              <a:t>, born in New Spain   (3) </a:t>
            </a:r>
            <a:r>
              <a:rPr lang="en-US" sz="1400" dirty="0" err="1" smtClean="0"/>
              <a:t>Mextizo</a:t>
            </a:r>
            <a:r>
              <a:rPr lang="en-US" sz="1400" dirty="0" smtClean="0"/>
              <a:t>, born in New Spain of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Spanish and Indian parents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4. King can’t govern from overseas= Council of Indies=advise king=divide land= viceroy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5.  Indians used as slaves in silver mines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6.  food would not grow=cattle=huge ranches=haciendas= vaqueros </a:t>
            </a:r>
            <a:endParaRPr lang="en-US" sz="14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40481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08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1627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French Empire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1. King Francis I= Northwest Passage=waterway across America=NOT</a:t>
            </a: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Jacquis</a:t>
            </a:r>
            <a:r>
              <a:rPr lang="en-US" dirty="0" smtClean="0"/>
              <a:t> Cartier=St. Lawrence River</a:t>
            </a:r>
          </a:p>
          <a:p>
            <a:endParaRPr lang="en-US" dirty="0" smtClean="0"/>
          </a:p>
          <a:p>
            <a:r>
              <a:rPr lang="en-US" dirty="0" smtClean="0"/>
              <a:t>3. All lands claimed by France= New France</a:t>
            </a:r>
          </a:p>
          <a:p>
            <a:endParaRPr lang="en-US" dirty="0" smtClean="0"/>
          </a:p>
          <a:p>
            <a:r>
              <a:rPr lang="en-US" dirty="0" smtClean="0"/>
              <a:t>4. Samuel de Champlain=Quebec= capital of New France</a:t>
            </a:r>
          </a:p>
          <a:p>
            <a:endParaRPr lang="en-US" dirty="0" smtClean="0"/>
          </a:p>
          <a:p>
            <a:r>
              <a:rPr lang="en-US" dirty="0" smtClean="0"/>
              <a:t>5. Economy=beaver fur and deer</a:t>
            </a:r>
          </a:p>
          <a:p>
            <a:endParaRPr lang="en-US" dirty="0" smtClean="0"/>
          </a:p>
          <a:p>
            <a:r>
              <a:rPr lang="en-US" dirty="0" smtClean="0"/>
              <a:t>6. No settlers needed= </a:t>
            </a:r>
            <a:r>
              <a:rPr lang="en-US" dirty="0" err="1" smtClean="0"/>
              <a:t>coureurs</a:t>
            </a:r>
            <a:r>
              <a:rPr lang="en-US" dirty="0" smtClean="0"/>
              <a:t> de bois=runners of the woods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7162800"/>
            <a:ext cx="5067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1432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09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559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Hernan Cortes</vt:lpstr>
      <vt:lpstr>PowerPoint Presentation</vt:lpstr>
      <vt:lpstr>PowerPoint Presentation</vt:lpstr>
      <vt:lpstr>PowerPoint Presentation</vt:lpstr>
      <vt:lpstr>PowerPoint Presentation</vt:lpstr>
      <vt:lpstr>New Spain E X P A N D S</vt:lpstr>
      <vt:lpstr>Spanish American Society </vt:lpstr>
      <vt:lpstr>PowerPoint Presentation</vt:lpstr>
      <vt:lpstr>The French Empire in America</vt:lpstr>
      <vt:lpstr>PowerPoint Presentation</vt:lpstr>
      <vt:lpstr>New France E X P A N D 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Hernan Cortes</dc:title>
  <dc:creator>user</dc:creator>
  <cp:lastModifiedBy>user</cp:lastModifiedBy>
  <cp:revision>15</cp:revision>
  <dcterms:created xsi:type="dcterms:W3CDTF">2011-08-23T14:52:44Z</dcterms:created>
  <dcterms:modified xsi:type="dcterms:W3CDTF">2011-08-23T20:07:29Z</dcterms:modified>
</cp:coreProperties>
</file>